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7" userDrawn="1">
          <p15:clr>
            <a:srgbClr val="A4A3A4"/>
          </p15:clr>
        </p15:guide>
        <p15:guide id="2" pos="265" userDrawn="1">
          <p15:clr>
            <a:srgbClr val="A4A3A4"/>
          </p15:clr>
        </p15:guide>
        <p15:guide id="3" pos="5072" userDrawn="1">
          <p15:clr>
            <a:srgbClr val="A4A3A4"/>
          </p15:clr>
        </p15:guide>
        <p15:guide id="4" orient="horz" pos="641" userDrawn="1">
          <p15:clr>
            <a:srgbClr val="A4A3A4"/>
          </p15:clr>
        </p15:guide>
        <p15:guide id="5" orient="horz" pos="3820" userDrawn="1">
          <p15:clr>
            <a:srgbClr val="A4A3A4"/>
          </p15:clr>
        </p15:guide>
        <p15:guide id="6" orient="horz" pos="2130" userDrawn="1">
          <p15:clr>
            <a:srgbClr val="A4A3A4"/>
          </p15:clr>
        </p15:guide>
        <p15:guide id="7" pos="2638" userDrawn="1">
          <p15:clr>
            <a:srgbClr val="A4A3A4"/>
          </p15:clr>
        </p15:guide>
        <p15:guide id="8" pos="73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7"/>
        <p:guide pos="265"/>
        <p:guide pos="5072"/>
        <p:guide orient="horz" pos="641"/>
        <p:guide orient="horz" pos="3820"/>
        <p:guide orient="horz" pos="2130"/>
        <p:guide pos="2638"/>
        <p:guide pos="73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2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E:\桌面\绍兴嵊州温泉\绍兴嵊州温泉\微信图片_20230207140053.jpg微信图片_20230207140053"/>
          <p:cNvPicPr>
            <a:picLocks noChangeAspect="1"/>
          </p:cNvPicPr>
          <p:nvPr/>
        </p:nvPicPr>
        <p:blipFill>
          <a:blip r:embed="rId1"/>
          <a:srcRect t="7996" b="13602"/>
          <a:stretch>
            <a:fillRect/>
          </a:stretch>
        </p:blipFill>
        <p:spPr>
          <a:xfrm>
            <a:off x="426720" y="955675"/>
            <a:ext cx="11277600" cy="58966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370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绍兴嵊州温泉越野场地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934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6720" y="5996305"/>
            <a:ext cx="1124267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绍兴嵊州温泉越野场地，位于浙江省绍兴市嵊州市，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越野山路、炮弹坑。项目内有五星级酒店客房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会议室，温泉别墅，水库周围可组织露营、路亚垂钓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7d600be43bfc6d5d2f439b8b3d00c4b"/>
          <p:cNvPicPr>
            <a:picLocks noChangeAspect="1"/>
          </p:cNvPicPr>
          <p:nvPr/>
        </p:nvPicPr>
        <p:blipFill>
          <a:blip r:embed="rId1"/>
          <a:srcRect r="8235"/>
          <a:stretch>
            <a:fillRect/>
          </a:stretch>
        </p:blipFill>
        <p:spPr>
          <a:xfrm>
            <a:off x="8051800" y="1730375"/>
            <a:ext cx="3736340" cy="2281555"/>
          </a:xfrm>
          <a:prstGeom prst="rect">
            <a:avLst/>
          </a:prstGeom>
        </p:spPr>
      </p:pic>
      <p:pic>
        <p:nvPicPr>
          <p:cNvPr id="2" name="图片 1" descr="9535533ca9e9525329666bb5322fea6"/>
          <p:cNvPicPr>
            <a:picLocks noChangeAspect="1"/>
          </p:cNvPicPr>
          <p:nvPr/>
        </p:nvPicPr>
        <p:blipFill>
          <a:blip r:embed="rId2"/>
          <a:srcRect b="2516"/>
          <a:stretch>
            <a:fillRect/>
          </a:stretch>
        </p:blipFill>
        <p:spPr>
          <a:xfrm>
            <a:off x="663575" y="1337310"/>
            <a:ext cx="7050405" cy="4650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1800" y="4152265"/>
            <a:ext cx="3425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越野长度约7KM </a:t>
            </a:r>
            <a:r>
              <a:rPr lang="zh-CN" sz="1200">
                <a:latin typeface="+mn-ea"/>
                <a:cs typeface="+mn-ea"/>
                <a:sym typeface="+mn-ea"/>
              </a:rPr>
              <a:t>总面积约</a:t>
            </a:r>
            <a:r>
              <a:rPr sz="1200">
                <a:latin typeface="+mn-ea"/>
                <a:cs typeface="+mn-ea"/>
                <a:sym typeface="+mn-ea"/>
              </a:rPr>
              <a:t>10000 ㎡   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30KW</a:t>
            </a:r>
            <a:r>
              <a:rPr sz="1200">
                <a:latin typeface="+mn-ea"/>
                <a:cs typeface="+mn-ea"/>
                <a:sym typeface="+mn-ea"/>
              </a:rPr>
              <a:t> 酒店旁方便接水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固定洗手间 充电桩6个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微信图片_20230207140035"/>
          <p:cNvPicPr>
            <a:picLocks noChangeAspect="1"/>
          </p:cNvPicPr>
          <p:nvPr/>
        </p:nvPicPr>
        <p:blipFill>
          <a:blip r:embed="rId1"/>
          <a:srcRect t="6988"/>
          <a:stretch>
            <a:fillRect/>
          </a:stretch>
        </p:blipFill>
        <p:spPr>
          <a:xfrm>
            <a:off x="8055610" y="3716655"/>
            <a:ext cx="3672205" cy="2282190"/>
          </a:xfrm>
          <a:prstGeom prst="rect">
            <a:avLst/>
          </a:prstGeom>
        </p:spPr>
      </p:pic>
      <p:pic>
        <p:nvPicPr>
          <p:cNvPr id="15" name="图片 14" descr="微信图片_20230207140059"/>
          <p:cNvPicPr>
            <a:picLocks noChangeAspect="1"/>
          </p:cNvPicPr>
          <p:nvPr/>
        </p:nvPicPr>
        <p:blipFill>
          <a:blip r:embed="rId2"/>
          <a:srcRect r="-17" b="8646"/>
          <a:stretch>
            <a:fillRect/>
          </a:stretch>
        </p:blipFill>
        <p:spPr>
          <a:xfrm>
            <a:off x="4225290" y="3724275"/>
            <a:ext cx="3735070" cy="2274570"/>
          </a:xfrm>
          <a:prstGeom prst="rect">
            <a:avLst/>
          </a:prstGeom>
        </p:spPr>
      </p:pic>
      <p:pic>
        <p:nvPicPr>
          <p:cNvPr id="13" name="图片 12" descr="微信图片_20230207140053"/>
          <p:cNvPicPr>
            <a:picLocks noChangeAspect="1"/>
          </p:cNvPicPr>
          <p:nvPr/>
        </p:nvPicPr>
        <p:blipFill>
          <a:blip r:embed="rId3"/>
          <a:srcRect b="7312"/>
          <a:stretch>
            <a:fillRect/>
          </a:stretch>
        </p:blipFill>
        <p:spPr>
          <a:xfrm>
            <a:off x="433070" y="3716655"/>
            <a:ext cx="3696970" cy="2286000"/>
          </a:xfrm>
          <a:prstGeom prst="rect">
            <a:avLst/>
          </a:prstGeom>
        </p:spPr>
      </p:pic>
      <p:pic>
        <p:nvPicPr>
          <p:cNvPr id="11" name="图片 10" descr="微信图片_20230207140043"/>
          <p:cNvPicPr>
            <a:picLocks noChangeAspect="1"/>
          </p:cNvPicPr>
          <p:nvPr/>
        </p:nvPicPr>
        <p:blipFill>
          <a:blip r:embed="rId4"/>
          <a:srcRect t="48078" b="10276"/>
          <a:stretch>
            <a:fillRect/>
          </a:stretch>
        </p:blipFill>
        <p:spPr>
          <a:xfrm>
            <a:off x="8051165" y="1032510"/>
            <a:ext cx="3678555" cy="2298065"/>
          </a:xfrm>
          <a:prstGeom prst="rect">
            <a:avLst/>
          </a:prstGeom>
        </p:spPr>
      </p:pic>
      <p:pic>
        <p:nvPicPr>
          <p:cNvPr id="9" name="图片 8" descr="露营"/>
          <p:cNvPicPr>
            <a:picLocks noChangeAspect="1"/>
          </p:cNvPicPr>
          <p:nvPr/>
        </p:nvPicPr>
        <p:blipFill>
          <a:blip r:embed="rId5"/>
          <a:srcRect b="16058"/>
          <a:stretch>
            <a:fillRect/>
          </a:stretch>
        </p:blipFill>
        <p:spPr>
          <a:xfrm>
            <a:off x="4225290" y="1024890"/>
            <a:ext cx="3728085" cy="2290445"/>
          </a:xfrm>
          <a:prstGeom prst="rect">
            <a:avLst/>
          </a:prstGeom>
        </p:spPr>
      </p:pic>
      <p:pic>
        <p:nvPicPr>
          <p:cNvPr id="8" name="图片 7" descr="微信图片_20230207135958"/>
          <p:cNvPicPr>
            <a:picLocks noChangeAspect="1"/>
          </p:cNvPicPr>
          <p:nvPr/>
        </p:nvPicPr>
        <p:blipFill>
          <a:blip r:embed="rId6"/>
          <a:srcRect l="3516" r="7048"/>
          <a:stretch>
            <a:fillRect/>
          </a:stretch>
        </p:blipFill>
        <p:spPr>
          <a:xfrm>
            <a:off x="420370" y="1017905"/>
            <a:ext cx="3714750" cy="23050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41755" y="3382010"/>
            <a:ext cx="1868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玛莎拉蒂露营试驾会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7770" y="606425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奔驰大</a:t>
            </a:r>
            <a:r>
              <a:rPr lang="en-US" altLang="zh-CN" sz="1200">
                <a:latin typeface="+mn-ea"/>
                <a:cs typeface="+mn-ea"/>
                <a:sym typeface="+mn-ea"/>
              </a:rPr>
              <a:t>G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4280" y="6064250"/>
            <a:ext cx="2087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奔驰大</a:t>
            </a:r>
            <a:r>
              <a:rPr lang="en-US" altLang="zh-CN" sz="1200">
                <a:latin typeface="+mn-ea"/>
                <a:cs typeface="+mn-ea"/>
                <a:sym typeface="+mn-ea"/>
              </a:rPr>
              <a:t>G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22850" y="606425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奔驰大</a:t>
            </a:r>
            <a:r>
              <a:rPr lang="en-US" altLang="zh-CN" sz="1200">
                <a:latin typeface="+mn-ea"/>
                <a:cs typeface="+mn-ea"/>
                <a:sym typeface="+mn-ea"/>
              </a:rPr>
              <a:t>G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64455" y="3382010"/>
            <a:ext cx="1868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玛莎拉蒂露营试驾会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54135" y="3382010"/>
            <a:ext cx="1868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奔驰大</a:t>
            </a:r>
            <a:r>
              <a:rPr lang="en-US" altLang="zh-CN" sz="1200">
                <a:latin typeface="+mn-ea"/>
                <a:cs typeface="+mn-ea"/>
                <a:sym typeface="+mn-ea"/>
              </a:rPr>
              <a:t>G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3265a261-3c29-440d-91bb-9a35ffa30287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绍兴嵊州温泉越野场地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229</cp:revision>
  <dcterms:created xsi:type="dcterms:W3CDTF">2019-06-19T02:08:00Z</dcterms:created>
  <dcterms:modified xsi:type="dcterms:W3CDTF">2023-02-08T03:30:22Z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70C34A1A1B384A61A09A7A17D5113125</vt:lpwstr>
  </property>
</Properties>
</file>